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43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964A9-6928-43B3-BB2F-B7CFA19C3548}" v="18" dt="2023-06-28T08:05:07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 varScale="1">
        <p:scale>
          <a:sx n="97" d="100"/>
          <a:sy n="97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62566-D4D6-42DA-9CBA-2F12C4EEE2B4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0227E-675E-4B9A-A1B5-1C3E051AC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97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7177F-ABC0-49B5-A2F4-5636AD4B403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333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38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45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2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05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9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16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55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4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59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59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84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8905-825F-4405-92DD-3E96405CD617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6FBFB-5F58-43FA-8999-B0B68265DE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09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262644"/>
              </p:ext>
            </p:extLst>
          </p:nvPr>
        </p:nvGraphicFramePr>
        <p:xfrm>
          <a:off x="99112" y="548680"/>
          <a:ext cx="5295866" cy="6122086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1720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295">
                  <a:extLst>
                    <a:ext uri="{9D8B030D-6E8A-4147-A177-3AD203B41FA5}">
                      <a16:colId xmlns:a16="http://schemas.microsoft.com/office/drawing/2014/main" val="2296227496"/>
                    </a:ext>
                  </a:extLst>
                </a:gridCol>
                <a:gridCol w="1887592">
                  <a:extLst>
                    <a:ext uri="{9D8B030D-6E8A-4147-A177-3AD203B41FA5}">
                      <a16:colId xmlns:a16="http://schemas.microsoft.com/office/drawing/2014/main" val="3827750630"/>
                    </a:ext>
                  </a:extLst>
                </a:gridCol>
              </a:tblGrid>
              <a:tr h="13643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地域拠点名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○○</a:t>
                      </a:r>
                      <a:r>
                        <a:rPr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拠点</a:t>
                      </a:r>
                      <a:endParaRPr kumimoji="1" lang="ja-JP" altLang="en-US" sz="1600"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6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イベントタイトル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第○回</a:t>
                      </a:r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UDC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＊＊＊ソン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9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開催日時・場所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l"/>
                      <a:r>
                        <a:rPr lang="en-US" altLang="ja-JP" sz="1600" dirty="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2023</a:t>
                      </a:r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**</a:t>
                      </a:r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/**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　○</a:t>
                      </a:r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anose="020B0604030504040204" pitchFamily="50" charset="-128"/>
                        </a:rPr>
                        <a:t>会館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主催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共催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設定している場合は必須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後援など　</a:t>
                      </a:r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設定している場合は必須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319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参加者数（スタッフ含む）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170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参加者の所属組織所在地　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b="1" kern="1200" dirty="0">
                          <a:solidFill>
                            <a:srgbClr val="0000CC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rgbClr val="0000CC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地域拠点における、他地域連携状況の評価において参考とします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067282"/>
                  </a:ext>
                </a:extLst>
              </a:tr>
              <a:tr h="121170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○○市、○○町、△△県△△市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94792"/>
                  </a:ext>
                </a:extLst>
              </a:tr>
              <a:tr h="121170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活動の流れ（プログラム）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4246"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644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活動記録・成果掲載ページ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URL</a:t>
                      </a:r>
                      <a:endParaRPr kumimoji="1" lang="ja-JP" altLang="en-US" sz="1600" b="1" dirty="0">
                        <a:solidFill>
                          <a:srgbClr val="0000CC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412"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Facebook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itchFamily="50" charset="-128"/>
                        </a:rPr>
                        <a:t>ページ、</a:t>
                      </a:r>
                      <a:r>
                        <a:rPr kumimoji="1" lang="en-US" altLang="ja-JP" sz="1600" dirty="0">
                          <a:latin typeface="メイリオ"/>
                          <a:ea typeface="メイリオ"/>
                          <a:cs typeface="メイリオ" pitchFamily="50" charset="-128"/>
                        </a:rPr>
                        <a:t>knowledge Connector, </a:t>
                      </a:r>
                      <a:r>
                        <a:rPr kumimoji="1" lang="en-US" altLang="ja-JP" sz="1600" dirty="0" err="1">
                          <a:latin typeface="メイリオ"/>
                          <a:ea typeface="メイリオ"/>
                          <a:cs typeface="メイリオ" pitchFamily="50" charset="-128"/>
                        </a:rPr>
                        <a:t>Localwiki</a:t>
                      </a:r>
                      <a:r>
                        <a:rPr kumimoji="1" lang="ja-JP" altLang="en-US" sz="1600">
                          <a:latin typeface="メイリオ"/>
                          <a:ea typeface="メイリオ"/>
                          <a:cs typeface="メイリオ" pitchFamily="50" charset="-128"/>
                        </a:rPr>
                        <a:t>等　</a:t>
                      </a:r>
                      <a:r>
                        <a:rPr kumimoji="1" lang="en-US" altLang="ja-JP" sz="1200" b="1" kern="1200" dirty="0">
                          <a:solidFill>
                            <a:srgbClr val="0000CC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1200" b="1" kern="1200">
                          <a:solidFill>
                            <a:srgbClr val="0000CC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活動の写真等を</a:t>
                      </a:r>
                      <a:r>
                        <a:rPr kumimoji="1" lang="en-US" altLang="ja-JP" sz="1200" b="1" kern="1200" dirty="0">
                          <a:solidFill>
                            <a:srgbClr val="0000CC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UDC</a:t>
                      </a:r>
                      <a:r>
                        <a:rPr lang="ja-JP" altLang="en-US" sz="1200" b="1">
                          <a:solidFill>
                            <a:srgbClr val="0000CC"/>
                          </a:solidFill>
                          <a:latin typeface="メイリオ"/>
                          <a:ea typeface="メイリオ"/>
                          <a:cs typeface="メイリオ" pitchFamily="50" charset="-128"/>
                        </a:rPr>
                        <a:t>の活動報告にも使わせて頂きます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486400" y="541100"/>
            <a:ext cx="3478088" cy="25998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</a:t>
            </a:r>
            <a:endParaRPr kumimoji="1"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活動の様子がわかる代表的な</a:t>
            </a:r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写真を</a:t>
            </a:r>
            <a:r>
              <a:rPr lang="en-US" altLang="ja-JP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枚ほど選定し、</a:t>
            </a:r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提出ください</a:t>
            </a:r>
            <a:endParaRPr lang="en-US" altLang="ja-JP" b="1" dirty="0">
              <a:solidFill>
                <a:srgbClr val="0000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86400" y="3205396"/>
            <a:ext cx="3478088" cy="25998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</a:t>
            </a:r>
            <a:endParaRPr kumimoji="1"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活動の様子がわかる代表的な</a:t>
            </a:r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写真を</a:t>
            </a:r>
            <a:r>
              <a:rPr lang="en-US" altLang="ja-JP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枚ほど選定し、</a:t>
            </a:r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提出ください</a:t>
            </a:r>
            <a:endParaRPr lang="en-US" altLang="ja-JP" b="1" dirty="0">
              <a:solidFill>
                <a:srgbClr val="0000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スライド番号プレースホルダー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2C8A49-BEF8-4489-A866-7EEF3DDBB95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11" y="103893"/>
            <a:ext cx="86935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400">
                <a:latin typeface="メイリオ"/>
                <a:ea typeface="メイリオ"/>
                <a:cs typeface="メイリオ" pitchFamily="50" charset="-128"/>
              </a:rPr>
              <a:t>地域拠点イベント</a:t>
            </a:r>
            <a:r>
              <a:rPr kumimoji="1" lang="ja-JP" altLang="en-US" sz="2400" b="1">
                <a:latin typeface="メイリオ"/>
                <a:ea typeface="メイリオ"/>
                <a:cs typeface="メイリオ" pitchFamily="50" charset="-128"/>
              </a:rPr>
              <a:t>開催報告</a:t>
            </a:r>
            <a:r>
              <a:rPr kumimoji="1" lang="ja-JP" altLang="en-US" sz="2400">
                <a:latin typeface="メイリオ"/>
                <a:ea typeface="メイリオ"/>
                <a:cs typeface="メイリオ" pitchFamily="50" charset="-128"/>
              </a:rPr>
              <a:t>（</a:t>
            </a:r>
            <a:r>
              <a:rPr kumimoji="1" lang="en-US" altLang="ja-JP" sz="2400" dirty="0">
                <a:latin typeface="メイリオ"/>
                <a:ea typeface="メイリオ"/>
                <a:cs typeface="メイリオ" pitchFamily="50" charset="-128"/>
              </a:rPr>
              <a:t>2023</a:t>
            </a:r>
            <a:r>
              <a:rPr kumimoji="1" lang="ja-JP" altLang="en-US" sz="2400">
                <a:latin typeface="メイリオ"/>
                <a:ea typeface="メイリオ"/>
                <a:cs typeface="メイリオ" pitchFamily="50" charset="-128"/>
              </a:rPr>
              <a:t>年度版）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86400" y="6155063"/>
            <a:ext cx="3586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「活動記録・成果掲載ページ」がない場合、</a:t>
            </a:r>
            <a:r>
              <a:rPr lang="en-US" altLang="ja-JP" sz="12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UDC</a:t>
            </a:r>
            <a:r>
              <a:rPr lang="ja-JP" altLang="en-US" sz="12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の活動報告に利用して良い</a:t>
            </a:r>
            <a:r>
              <a:rPr lang="ja-JP" altLang="en-US" sz="1200" b="1" u="sng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写真を（何枚でも可）別途データ転送サービス等で提供ください</a:t>
            </a:r>
            <a:endParaRPr lang="en-US" altLang="ja-JP" sz="1200" b="1" u="sng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48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211</Words>
  <Application>Microsoft Office PowerPoint</Application>
  <PresentationFormat>画面に合わせる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5</cp:revision>
  <dcterms:created xsi:type="dcterms:W3CDTF">2022-06-20T02:37:11Z</dcterms:created>
  <dcterms:modified xsi:type="dcterms:W3CDTF">2023-06-28T08:05:07Z</dcterms:modified>
</cp:coreProperties>
</file>