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5AD7DB-B186-479B-B371-03F4C8D278DE}" v="40" dt="2023-06-28T08:04: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mata Hiroshi" userId="1f7f055544cf4df6" providerId="Windows Live" clId="Web-{F55AD7DB-B186-479B-B371-03F4C8D278DE}"/>
    <pc:docChg chg="modSld">
      <pc:chgData name="Omata Hiroshi" userId="1f7f055544cf4df6" providerId="Windows Live" clId="Web-{F55AD7DB-B186-479B-B371-03F4C8D278DE}" dt="2023-06-28T08:04:03.906" v="15"/>
      <pc:docMkLst>
        <pc:docMk/>
      </pc:docMkLst>
      <pc:sldChg chg="delSp modSp">
        <pc:chgData name="Omata Hiroshi" userId="1f7f055544cf4df6" providerId="Windows Live" clId="Web-{F55AD7DB-B186-479B-B371-03F4C8D278DE}" dt="2023-06-28T08:04:03.906" v="15"/>
        <pc:sldMkLst>
          <pc:docMk/>
          <pc:sldMk cId="0" sldId="256"/>
        </pc:sldMkLst>
        <pc:spChg chg="del">
          <ac:chgData name="Omata Hiroshi" userId="1f7f055544cf4df6" providerId="Windows Live" clId="Web-{F55AD7DB-B186-479B-B371-03F4C8D278DE}" dt="2023-06-28T08:03:39.718" v="2"/>
          <ac:spMkLst>
            <pc:docMk/>
            <pc:sldMk cId="0" sldId="256"/>
            <ac:spMk id="48" creationId="{00000000-0000-0000-0000-000000000000}"/>
          </ac:spMkLst>
        </pc:spChg>
        <pc:spChg chg="mod">
          <ac:chgData name="Omata Hiroshi" userId="1f7f055544cf4df6" providerId="Windows Live" clId="Web-{F55AD7DB-B186-479B-B371-03F4C8D278DE}" dt="2023-06-28T08:03:52.577" v="5" actId="20577"/>
          <ac:spMkLst>
            <pc:docMk/>
            <pc:sldMk cId="0" sldId="256"/>
            <ac:spMk id="49" creationId="{00000000-0000-0000-0000-000000000000}"/>
          </ac:spMkLst>
        </pc:spChg>
        <pc:graphicFrameChg chg="mod modGraphic">
          <ac:chgData name="Omata Hiroshi" userId="1f7f055544cf4df6" providerId="Windows Live" clId="Web-{F55AD7DB-B186-479B-B371-03F4C8D278DE}" dt="2023-06-28T08:04:03.906" v="15"/>
          <ac:graphicFrameMkLst>
            <pc:docMk/>
            <pc:sldMk cId="0" sldId="256"/>
            <ac:graphicFrameMk id="47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ja-JP" sz="1800" b="0" strike="noStrike" spc="-1">
                <a:solidFill>
                  <a:srgbClr val="000000"/>
                </a:solidFill>
                <a:latin typeface="Calibri"/>
              </a:rPr>
              <a:t>クリックしてスライドを移動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ja-JP" sz="2000" b="0" strike="noStrike" spc="-1">
                <a:latin typeface="Arial"/>
              </a:rPr>
              <a:t>クリックしてノートの書式を編集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1400" b="0" strike="noStrike" spc="-1">
                <a:latin typeface="Noto Serif CJK JP"/>
              </a:rPr>
              <a:t>&lt;ヘッダー&gt;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US" sz="1400" b="0" strike="noStrike" spc="-1">
                <a:latin typeface="Noto Serif CJK JP"/>
              </a:defRPr>
            </a:lvl1pPr>
          </a:lstStyle>
          <a:p>
            <a:pPr algn="r">
              <a:buNone/>
            </a:pPr>
            <a:r>
              <a:rPr lang="en-US" sz="1400" b="0" strike="noStrike" spc="-1">
                <a:latin typeface="Noto Serif CJK JP"/>
              </a:rPr>
              <a:t>&lt;日付/時刻&gt;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US" sz="1400" b="0" strike="noStrike" spc="-1">
                <a:latin typeface="Noto Serif CJK JP"/>
              </a:defRPr>
            </a:lvl1pPr>
          </a:lstStyle>
          <a:p>
            <a:r>
              <a:rPr lang="en-US" sz="1400" b="0" strike="noStrike" spc="-1">
                <a:latin typeface="Noto Serif CJK JP"/>
              </a:rPr>
              <a:t>&lt;フッター&gt;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US" sz="1400" b="0" strike="noStrike" spc="-1">
                <a:latin typeface="Noto Serif CJK JP"/>
              </a:defRPr>
            </a:lvl1pPr>
          </a:lstStyle>
          <a:p>
            <a:pPr algn="r">
              <a:buNone/>
            </a:pPr>
            <a:fld id="{5FDB3D27-F0F5-497A-8B1B-3332294F11A3}" type="slidenum">
              <a:rPr lang="en-US" sz="1400" b="0" strike="noStrike" spc="-1">
                <a:latin typeface="Noto Serif CJK JP"/>
              </a:rPr>
              <a:t>‹#›</a:t>
            </a:fld>
            <a:endParaRPr lang="en-US" sz="1400" b="0" strike="noStrike" spc="-1">
              <a:latin typeface="Noto Serif CJK JP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ln w="0">
            <a:noFill/>
          </a:ln>
        </p:spPr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8F01856-63B5-4699-99DB-43974C9B3E43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Noto Serif CJK JP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9CEDFE7-71CF-41CA-A50B-A0D6A2BE2C1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C10C8E7-09A4-4F94-A6EF-85E55C8A2B4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FD8DDC9-010A-4191-8EC7-96460E8AB43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EEE44D5-77C3-409A-8E86-3E1185B0BD50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47A1B3-502E-4F74-A04E-7AFD8C93C0A6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4908CD1-50EC-4EF4-9DAB-C657B67E9B1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54AE11C-9FC4-4A9C-97B1-4E469904B99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6ECEAFE-20F5-43C5-96BE-B31B39A9C10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86A23AC-6A11-4922-BDF8-39C4B749EC3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0EAB3D5-012F-4E40-A5FF-DC689EA7682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8027FF-0CC5-4D47-83CD-BA5E82F9C3A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2779634-7230-4B40-AD10-781A7A4DD5C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ja-JP" sz="4400" b="0" strike="noStrike" spc="-1">
                <a:solidFill>
                  <a:srgbClr val="000000"/>
                </a:solidFill>
                <a:latin typeface="Calibri Light"/>
              </a:rPr>
              <a:t>マスター タイトルの書式設定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ja-JP" sz="2800" b="0" strike="noStrike" spc="-1">
                <a:solidFill>
                  <a:srgbClr val="000000"/>
                </a:solidFill>
                <a:latin typeface="Calibri"/>
              </a:rPr>
              <a:t>マスター テキストの書式設定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ja-JP" sz="2400" b="0" strike="noStrike" spc="-1">
                <a:solidFill>
                  <a:srgbClr val="000000"/>
                </a:solidFill>
                <a:latin typeface="Calibri"/>
              </a:rPr>
              <a:t>第 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2 </a:t>
            </a:r>
            <a:r>
              <a:rPr lang="ja-JP" sz="2400" b="0" strike="noStrike" spc="-1">
                <a:solidFill>
                  <a:srgbClr val="000000"/>
                </a:solidFill>
                <a:latin typeface="Calibri"/>
              </a:rPr>
              <a:t>レベル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ja-JP" sz="2000" b="0" strike="noStrike" spc="-1">
                <a:solidFill>
                  <a:srgbClr val="000000"/>
                </a:solidFill>
                <a:latin typeface="Calibri"/>
              </a:rPr>
              <a:t>第 </a:t>
            </a: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3 </a:t>
            </a:r>
            <a:r>
              <a:rPr lang="ja-JP" sz="2000" b="0" strike="noStrike" spc="-1">
                <a:solidFill>
                  <a:srgbClr val="000000"/>
                </a:solidFill>
                <a:latin typeface="Calibri"/>
              </a:rPr>
              <a:t>レベル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latin typeface="Calibri"/>
              </a:rPr>
              <a:t>第 </a:t>
            </a: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4 </a:t>
            </a:r>
            <a:r>
              <a:rPr lang="ja-JP" sz="1800" b="0" strike="noStrike" spc="-1">
                <a:solidFill>
                  <a:srgbClr val="000000"/>
                </a:solidFill>
                <a:latin typeface="Calibri"/>
              </a:rPr>
              <a:t>レベル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ja-JP" sz="1800" b="0" strike="noStrike" spc="-1">
                <a:solidFill>
                  <a:srgbClr val="000000"/>
                </a:solidFill>
                <a:latin typeface="Calibri"/>
              </a:rPr>
              <a:t>第 </a:t>
            </a: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5 </a:t>
            </a:r>
            <a:r>
              <a:rPr lang="ja-JP" sz="1800" b="0" strike="noStrike" spc="-1">
                <a:solidFill>
                  <a:srgbClr val="000000"/>
                </a:solidFill>
                <a:latin typeface="Calibri"/>
              </a:rPr>
              <a:t>レベル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8B8B8B"/>
                </a:solidFill>
                <a:latin typeface="Calibri"/>
              </a:rPr>
              <a:t>&lt;日付/時刻&gt;</a:t>
            </a:r>
            <a:endParaRPr lang="en-US" sz="1200" b="0" strike="noStrike" spc="-1">
              <a:latin typeface="Noto Serif CJK JP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en-US" sz="1400" b="0" strike="noStrike" spc="-1">
                <a:latin typeface="Noto Serif CJK JP"/>
              </a:defRPr>
            </a:lvl1pPr>
          </a:lstStyle>
          <a:p>
            <a:pPr algn="ctr">
              <a:buNone/>
            </a:pPr>
            <a:r>
              <a:rPr lang="en-US" sz="1400" b="0" strike="noStrike" spc="-1">
                <a:latin typeface="Noto Serif CJK JP"/>
              </a:rPr>
              <a:t>&lt;フッター&gt;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BDC4F2E-6DC6-4676-9318-56427DA8AA6B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Noto Serif CJK JP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表 3"/>
          <p:cNvGraphicFramePr/>
          <p:nvPr>
            <p:extLst>
              <p:ext uri="{D42A27DB-BD31-4B8C-83A1-F6EECF244321}">
                <p14:modId xmlns:p14="http://schemas.microsoft.com/office/powerpoint/2010/main" val="3076001951"/>
              </p:ext>
            </p:extLst>
          </p:nvPr>
        </p:nvGraphicFramePr>
        <p:xfrm>
          <a:off x="160920" y="531360"/>
          <a:ext cx="8814320" cy="6198040"/>
        </p:xfrm>
        <a:graphic>
          <a:graphicData uri="http://schemas.openxmlformats.org/drawingml/2006/table">
            <a:tbl>
              <a:tblPr/>
              <a:tblGrid>
                <a:gridCol w="881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7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ja-JP" sz="16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地域拠点名</a:t>
                      </a:r>
                      <a:r>
                        <a:rPr lang="ja-JP" sz="12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※</a:t>
                      </a:r>
                      <a:r>
                        <a:rPr lang="en-US" sz="1200" b="1" strike="noStrike" spc="-1" dirty="0" err="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必須</a:t>
                      </a:r>
                      <a:endParaRPr lang="en-US" sz="1200" b="0" strike="noStrike" spc="-1" dirty="0" err="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○○</a:t>
                      </a:r>
                      <a:r>
                        <a:rPr lang="ja-JP" altLang="en-US" sz="1600" b="0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拠点</a:t>
                      </a: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3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ja-JP" sz="16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イベントタイトル　</a:t>
                      </a: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※</a:t>
                      </a:r>
                      <a:r>
                        <a:rPr lang="en-US" sz="1200" b="1" strike="noStrike" spc="-1" dirty="0" err="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必須</a:t>
                      </a:r>
                      <a:endParaRPr lang="en-US" sz="1200" b="0" strike="noStrike" spc="-1" dirty="0" err="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※UDC</a:t>
                      </a:r>
                      <a:r>
                        <a:rPr lang="ja-JP" sz="1200" b="1" strike="noStrike" spc="-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のイベントであることが分かるタイトルとしてください（</a:t>
                      </a: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UDC</a:t>
                      </a:r>
                      <a:r>
                        <a:rPr lang="ja-JP" sz="1200" b="1" strike="noStrike" spc="-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、アーバンデータチャレンジ等を入れる）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※UDC</a:t>
                      </a:r>
                      <a:r>
                        <a:rPr lang="ja-JP" sz="1200" b="1" strike="noStrike" spc="-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のイベントであると読み取れない場合、</a:t>
                      </a: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UDC</a:t>
                      </a:r>
                      <a:r>
                        <a:rPr lang="ja-JP" sz="1200" b="1" strike="noStrike" spc="-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地域拠点のイベントとしてカウントできません。また、拠点活動支援費をお支払できません。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ja-JP" sz="1600" b="0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第○回</a:t>
                      </a: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UDC</a:t>
                      </a:r>
                      <a:r>
                        <a:rPr lang="ja-JP" sz="1600" b="0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＊＊＊ソン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ja-JP" sz="16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開催日時・場所</a:t>
                      </a:r>
                      <a:r>
                        <a:rPr lang="ja-JP" sz="12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※</a:t>
                      </a:r>
                      <a:r>
                        <a:rPr lang="en-US" sz="1200" b="1" strike="noStrike" spc="-1" dirty="0" err="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必須</a:t>
                      </a:r>
                      <a:endParaRPr lang="en-US" sz="1200" b="0" strike="noStrike" spc="-1" dirty="0" err="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2023/**/**</a:t>
                      </a:r>
                      <a:r>
                        <a:rPr lang="ja-JP" sz="1600" b="0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　○</a:t>
                      </a:r>
                      <a:r>
                        <a:rPr lang="en-US" sz="1600" b="0" strike="noStrike" spc="-1" dirty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×</a:t>
                      </a:r>
                      <a:r>
                        <a:rPr lang="ja-JP" sz="1600" b="0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会館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ja-JP" sz="16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主催</a:t>
                      </a:r>
                      <a:r>
                        <a:rPr lang="ja-JP" sz="12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※</a:t>
                      </a:r>
                      <a:r>
                        <a:rPr lang="en-US" sz="1200" b="1" strike="noStrike" spc="-1" dirty="0" err="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必須（UDC</a:t>
                      </a:r>
                      <a:r>
                        <a:rPr lang="ja-JP" sz="1200" b="1" strike="noStrike" spc="-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地域拠点が主催あるいは共催するイベントとしてください）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55">
                <a:tc>
                  <a:txBody>
                    <a:bodyPr/>
                    <a:lstStyle/>
                    <a:p>
                      <a:endParaRPr lang="ja-JP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583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ja-JP" sz="16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共催・後援など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※</a:t>
                      </a:r>
                      <a:r>
                        <a:rPr lang="ja-JP" sz="1200" b="1" strike="noStrike" spc="-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設定している場合は必須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※</a:t>
                      </a:r>
                      <a:r>
                        <a:rPr lang="ja-JP" sz="1200" b="1" strike="noStrike" spc="-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共催あるいは後援に「アーバンデータチャレンジ</a:t>
                      </a: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2023</a:t>
                      </a:r>
                      <a:r>
                        <a:rPr lang="ja-JP" sz="1200" b="1" strike="noStrike" spc="-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実行委員会」を入れてください。（主体として法人格が必要な場合は</a:t>
                      </a:r>
                      <a:r>
                        <a:rPr lang="en-US" sz="1200" b="1" strike="noStrike" spc="-1" dirty="0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AIGID</a:t>
                      </a:r>
                      <a:r>
                        <a:rPr lang="ja-JP" sz="1200" b="1" strike="noStrike" spc="-1">
                          <a:solidFill>
                            <a:srgbClr val="FF0000"/>
                          </a:solidFill>
                          <a:latin typeface="メイリオ"/>
                          <a:ea typeface="メイリオ"/>
                        </a:rPr>
                        <a:t>（（一社）社会基盤情報流通推進協議会）でも構いません。）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955">
                <a:tc>
                  <a:txBody>
                    <a:bodyPr/>
                    <a:lstStyle/>
                    <a:p>
                      <a:endParaRPr lang="ja-JP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ja-JP" sz="16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イベント告知ページ</a:t>
                      </a: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URL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955">
                <a:tc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ja-JP" sz="1600" b="1" strike="noStrike" spc="-1">
                          <a:solidFill>
                            <a:srgbClr val="000000"/>
                          </a:solidFill>
                          <a:latin typeface="メイリオ"/>
                          <a:ea typeface="メイリオ"/>
                        </a:rPr>
                        <a:t>内容（イベントスケジュール等）</a:t>
                      </a:r>
                      <a:r>
                        <a:rPr lang="ja-JP" sz="1200" b="1" strike="noStrike" spc="-1">
                          <a:solidFill>
                            <a:srgbClr val="FF6600"/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lang="en-US" sz="1200" b="1" strike="noStrike" spc="-1" dirty="0">
                          <a:solidFill>
                            <a:srgbClr val="FF6600"/>
                          </a:solidFill>
                          <a:latin typeface="メイリオ"/>
                          <a:ea typeface="メイリオ"/>
                        </a:rPr>
                        <a:t>※</a:t>
                      </a:r>
                      <a:r>
                        <a:rPr lang="en-US" sz="1200" b="1" strike="noStrike" spc="-1" dirty="0" err="1">
                          <a:solidFill>
                            <a:srgbClr val="FF6600"/>
                          </a:solidFill>
                          <a:latin typeface="メイリオ"/>
                          <a:ea typeface="メイリオ"/>
                        </a:rPr>
                        <a:t>上記イベント告知ページがない場合は必須</a:t>
                      </a:r>
                      <a:endParaRPr lang="en-US" sz="1200" b="0" strike="noStrike" spc="-1" dirty="0" err="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6411">
                <a:tc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9" name="テキスト ボックス 9"/>
          <p:cNvSpPr/>
          <p:nvPr/>
        </p:nvSpPr>
        <p:spPr>
          <a:xfrm>
            <a:off x="179640" y="112320"/>
            <a:ext cx="7952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ja-JP" sz="2400" b="0" strike="noStrike" spc="-1">
                <a:solidFill>
                  <a:srgbClr val="000000"/>
                </a:solidFill>
                <a:latin typeface="メイリオ"/>
                <a:ea typeface="メイリオ"/>
              </a:rPr>
              <a:t>地域拠点イベント</a:t>
            </a:r>
            <a:r>
              <a:rPr lang="ja-JP" sz="2400" strike="noStrike" spc="-1">
                <a:solidFill>
                  <a:srgbClr val="000000"/>
                </a:solidFill>
                <a:latin typeface="メイリオ"/>
                <a:ea typeface="メイリオ"/>
              </a:rPr>
              <a:t>予定</a:t>
            </a:r>
            <a:r>
              <a:rPr lang="ja-JP" sz="2400" b="0" strike="noStrike" spc="-1">
                <a:solidFill>
                  <a:srgbClr val="000000"/>
                </a:solidFill>
                <a:latin typeface="メイリオ"/>
                <a:ea typeface="メイリオ"/>
              </a:rPr>
              <a:t>連絡（</a:t>
            </a:r>
            <a:r>
              <a:rPr lang="en-US" sz="24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2023</a:t>
            </a:r>
            <a:r>
              <a:rPr lang="ja-JP" sz="2400" b="0" strike="noStrike" spc="-1">
                <a:solidFill>
                  <a:srgbClr val="000000"/>
                </a:solidFill>
                <a:latin typeface="メイリオ"/>
                <a:ea typeface="メイリオ"/>
              </a:rPr>
              <a:t>年度版）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</Words>
  <Application>Microsoft Office PowerPoint</Application>
  <PresentationFormat>画面に合わせる (4:3)</PresentationFormat>
  <Paragraphs>17</Paragraphs>
  <Slides>1</Slides>
  <Notes>1</Notes>
  <HiddenSlides>0</HiddenSlide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dc:description/>
  <cp:lastModifiedBy/>
  <cp:revision>10</cp:revision>
  <dcterms:created xsi:type="dcterms:W3CDTF">2022-06-20T02:34:18Z</dcterms:created>
  <dcterms:modified xsi:type="dcterms:W3CDTF">2023-06-28T08:04:15Z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画面に合わせる (4:3)</vt:lpwstr>
  </property>
  <property fmtid="{D5CDD505-2E9C-101B-9397-08002B2CF9AE}" pid="4" name="Slides">
    <vt:i4>1</vt:i4>
  </property>
</Properties>
</file>