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42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4660"/>
  </p:normalViewPr>
  <p:slideViewPr>
    <p:cSldViewPr snapToGrid="0">
      <p:cViewPr varScale="1">
        <p:scale>
          <a:sx n="97" d="100"/>
          <a:sy n="97" d="100"/>
        </p:scale>
        <p:origin x="9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4B1B9-74A9-4619-B326-4D4F6B161814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77D48-2EF1-4FDD-ABBB-FDE385B7BF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861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7177F-ABC0-49B5-A2F4-5636AD4B403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1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97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71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96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53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3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455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99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49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94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42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61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9DA68-202F-49D8-811E-A865CA567D0A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5960-0CF0-4EBF-A880-FDF3345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266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52429"/>
              </p:ext>
            </p:extLst>
          </p:nvPr>
        </p:nvGraphicFramePr>
        <p:xfrm>
          <a:off x="160775" y="531330"/>
          <a:ext cx="8844682" cy="6205384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884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地域拠点名</a:t>
                      </a: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96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○○ブロック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イベントタイトル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※UDC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のイベントであることが分かるタイトルとしてください（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UDC</a:t>
                      </a:r>
                      <a:r>
                        <a:rPr kumimoji="1" lang="ja-JP" altLang="en-US" sz="1200" b="1" dirty="0" err="1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、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アーバンデータチャレンジ等を入れる）</a:t>
                      </a:r>
                      <a:endParaRPr kumimoji="1" lang="en-US" altLang="ja-JP" sz="1200" b="1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※UDC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のイベントであると読み取れない場合、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UDC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地域拠点のイベントとしてカウントできません。また、拠点活動支援費をお支払できません。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96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第○回</a:t>
                      </a:r>
                      <a:r>
                        <a:rPr kumimoji="1" lang="en-US" altLang="ja-JP" sz="160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UDC</a:t>
                      </a:r>
                      <a:r>
                        <a:rPr kumimoji="1" lang="ja-JP" altLang="en-US" sz="160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＊</a:t>
                      </a: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＊＊ソン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開催日時・場所</a:t>
                      </a: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96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2022/</a:t>
                      </a: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**</a:t>
                      </a:r>
                      <a:r>
                        <a:rPr kumimoji="1" lang="en-US" altLang="ja-JP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/**</a:t>
                      </a: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○</a:t>
                      </a:r>
                      <a:r>
                        <a:rPr kumimoji="1" lang="en-US" altLang="ja-JP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×</a:t>
                      </a:r>
                      <a:r>
                        <a:rPr kumimoji="1" lang="ja-JP" altLang="en-US" sz="16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主催</a:t>
                      </a:r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必須（</a:t>
                      </a:r>
                      <a:r>
                        <a:rPr kumimoji="1" lang="en-US" altLang="ja-JP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UDC</a:t>
                      </a:r>
                      <a:r>
                        <a:rPr kumimoji="1" lang="ja-JP" altLang="en-US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地域拠点が主催あるいは共催するイベントとしてください）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962"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12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共催・後援など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en-US" altLang="ja-JP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設定している</a:t>
                      </a:r>
                      <a:r>
                        <a:rPr kumimoji="1" lang="ja-JP" altLang="en-US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場合は必須</a:t>
                      </a:r>
                      <a:endParaRPr kumimoji="1" lang="en-US" altLang="ja-JP" sz="1200" b="1" kern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en-US" altLang="ja-JP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共催あるいは後援に「</a:t>
                      </a:r>
                      <a:r>
                        <a:rPr kumimoji="1" lang="ja-JP" altLang="en-US" sz="1200" b="1" kern="120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アーバンデータチャレンジ</a:t>
                      </a:r>
                      <a:r>
                        <a:rPr kumimoji="1" lang="en-US" altLang="ja-JP" sz="1200" b="1" kern="120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2022</a:t>
                      </a:r>
                      <a:r>
                        <a:rPr kumimoji="1" lang="ja-JP" altLang="en-US" sz="1200" b="1" kern="120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実行</a:t>
                      </a:r>
                      <a:r>
                        <a:rPr kumimoji="1" lang="ja-JP" altLang="en-US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委員会」を入れてください。（主体として法人格が必要な場合は</a:t>
                      </a:r>
                      <a:r>
                        <a:rPr kumimoji="1" lang="en-US" altLang="ja-JP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AIGID</a:t>
                      </a:r>
                      <a:r>
                        <a:rPr kumimoji="1" lang="ja-JP" altLang="en-US" sz="1200" b="1" kern="1200" dirty="0">
                          <a:solidFill>
                            <a:srgbClr val="FF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（（一社）社会基盤情報流通推進協議会）でも構いません。）</a:t>
                      </a:r>
                      <a:endParaRPr kumimoji="1" lang="en-US" altLang="ja-JP" sz="1200" b="1" kern="1200" dirty="0">
                        <a:solidFill>
                          <a:srgbClr val="FF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962">
                <a:tc>
                  <a:txBody>
                    <a:bodyPr/>
                    <a:lstStyle/>
                    <a:p>
                      <a:pPr algn="l"/>
                      <a:endParaRPr kumimoji="1" lang="ja-JP" altLang="en-US" sz="16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イベント告知ページ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URL</a:t>
                      </a:r>
                      <a:endParaRPr kumimoji="1" lang="ja-JP" altLang="en-US" sz="1600" b="1" dirty="0">
                        <a:solidFill>
                          <a:srgbClr val="0000CC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962">
                <a:tc>
                  <a:txBody>
                    <a:bodyPr/>
                    <a:lstStyle/>
                    <a:p>
                      <a:endParaRPr kumimoji="1" lang="ja-JP" altLang="en-US" sz="16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962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内容（イベントスケジュール等）</a:t>
                      </a:r>
                      <a:r>
                        <a:rPr kumimoji="1" lang="ja-JP" altLang="en-US" sz="1200" b="1" dirty="0">
                          <a:solidFill>
                            <a:srgbClr val="FF66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1" dirty="0">
                          <a:solidFill>
                            <a:srgbClr val="FF66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200" b="1" dirty="0">
                          <a:solidFill>
                            <a:srgbClr val="FF66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上記イベント告知ページがない場合は必須</a:t>
                      </a:r>
                      <a:endParaRPr kumimoji="1" lang="ja-JP" altLang="en-US" sz="1600" b="1" dirty="0">
                        <a:solidFill>
                          <a:srgbClr val="FF66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65027">
                <a:tc>
                  <a:txBody>
                    <a:bodyPr/>
                    <a:lstStyle/>
                    <a:p>
                      <a:endParaRPr kumimoji="1" lang="en-US" altLang="ja-JP" sz="16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3"/>
          <p:cNvSpPr txBox="1">
            <a:spLocks/>
          </p:cNvSpPr>
          <p:nvPr/>
        </p:nvSpPr>
        <p:spPr>
          <a:xfrm>
            <a:off x="6705600" y="65087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042C8A49-BEF8-4489-A866-7EEF3DDBB955}" type="slidenum">
              <a:rPr lang="ja-JP" altLang="en-US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</a:t>
            </a:fld>
            <a:endParaRPr lang="ja-JP" altLang="en-US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3" y="112362"/>
            <a:ext cx="795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地域拠点イベント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予定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連絡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年度版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7977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181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2022-06-20T02:34:18Z</dcterms:created>
  <dcterms:modified xsi:type="dcterms:W3CDTF">2022-06-20T02:34:27Z</dcterms:modified>
</cp:coreProperties>
</file>